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65" r:id="rId4"/>
    <p:sldId id="264" r:id="rId5"/>
    <p:sldId id="266" r:id="rId6"/>
    <p:sldId id="258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B822D41-3076-4600-B131-1E26645992D9}" type="datetimeFigureOut">
              <a:rPr lang="es-AR" smtClean="0"/>
              <a:pPr/>
              <a:t>24/06/2009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05A1CB0-0468-4DAB-A11E-FED05DFE4A6C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01014" y="1714488"/>
            <a:ext cx="771432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s-E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LOS MEJORES LUGARES</a:t>
            </a:r>
          </a:p>
          <a:p>
            <a:pPr algn="ctr"/>
            <a:r>
              <a:rPr lang="es-E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PARA HOSPEDARSE</a:t>
            </a:r>
            <a:endParaRPr lang="es-E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SUS INSTALACIONES</a:t>
            </a:r>
            <a:endParaRPr lang="es-A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2547948" cy="194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643051"/>
            <a:ext cx="2643186" cy="2017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306958"/>
            <a:ext cx="2643206" cy="201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9240" y="4357694"/>
            <a:ext cx="2670326" cy="203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285852" y="571480"/>
            <a:ext cx="71438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es-ES" sz="5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es-ES" sz="5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s-E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s-E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Guatemala </a:t>
            </a:r>
            <a:r>
              <a:rPr lang="es-E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Colonial </a:t>
            </a:r>
            <a:endParaRPr lang="es-ES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ctrTitle" idx="4294967295"/>
          </p:nvPr>
        </p:nvSpPr>
        <p:spPr>
          <a:xfrm>
            <a:off x="2971800" y="2571750"/>
            <a:ext cx="6172200" cy="1357313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>   </a:t>
            </a: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2286000" y="1428736"/>
            <a:ext cx="6172200" cy="2143140"/>
          </a:xfrm>
        </p:spPr>
        <p:txBody>
          <a:bodyPr/>
          <a:lstStyle/>
          <a:p>
            <a:pPr algn="ctr"/>
            <a:r>
              <a:rPr lang="es-AR" dirty="0" smtClean="0"/>
              <a:t>HOTEL SAN PEDRO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s-AR" dirty="0" smtClean="0"/>
              <a:t>7ª  Av. NORTE 29 ANTIGUA GUATEMLA, SACATEPEQUEZ</a:t>
            </a:r>
            <a:endParaRPr lang="es-A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571480"/>
            <a:ext cx="236696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 smtClean="0"/>
              <a:t>TE OFRECE…………..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AR" dirty="0" smtClean="0"/>
              <a:t>Un ambiente acogedor.</a:t>
            </a:r>
          </a:p>
          <a:p>
            <a:endParaRPr lang="es-AR" dirty="0" smtClean="0"/>
          </a:p>
          <a:p>
            <a:r>
              <a:rPr lang="es-AR" dirty="0" smtClean="0"/>
              <a:t>Cuenta con 10 amplias habitaciones cada una con escritorio para trabajo, baño privado con agua caliente, un comedor, TV con cable, cocinas esquipada y salas muy confortables.</a:t>
            </a:r>
          </a:p>
          <a:p>
            <a:endParaRPr lang="es-AR" dirty="0" smtClean="0"/>
          </a:p>
          <a:p>
            <a:r>
              <a:rPr lang="es-AR" dirty="0" smtClean="0"/>
              <a:t>También cuenta con una terraza con Vista al Volcán de Agua.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 smtClean="0"/>
              <a:t>tarifas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Habitación sencilla: Q240.00</a:t>
            </a:r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Habitación doble con baño privado: Q320.00</a:t>
            </a:r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Habitación triple: Q360.00</a:t>
            </a:r>
          </a:p>
          <a:p>
            <a:endParaRPr lang="es-AR" dirty="0" smtClean="0"/>
          </a:p>
          <a:p>
            <a:endParaRPr lang="es-AR" dirty="0" smtClean="0"/>
          </a:p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HOTEL POSADA SAN PEDRO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AR" dirty="0" smtClean="0"/>
              <a:t>. </a:t>
            </a:r>
            <a:endParaRPr lang="es-A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71612"/>
            <a:ext cx="2786082" cy="209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143380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1190305" y="2714620"/>
            <a:ext cx="65964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GUATEMALA MODERNA</a:t>
            </a:r>
            <a:endParaRPr lang="es-ES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86000" y="1857364"/>
            <a:ext cx="6172200" cy="1857388"/>
          </a:xfrm>
        </p:spPr>
        <p:txBody>
          <a:bodyPr/>
          <a:lstStyle/>
          <a:p>
            <a:pPr algn="ctr"/>
            <a:r>
              <a:rPr lang="es-AR" dirty="0" smtClean="0"/>
              <a:t>HOTEL SAN CARLOS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286000" y="4500570"/>
            <a:ext cx="6172200" cy="1874352"/>
          </a:xfrm>
        </p:spPr>
        <p:txBody>
          <a:bodyPr/>
          <a:lstStyle/>
          <a:p>
            <a:r>
              <a:rPr lang="es-AR" dirty="0" smtClean="0"/>
              <a:t>AVENIDA LA REFORMA 7-89 ZONA 10 GUATAMALA</a:t>
            </a:r>
            <a:endParaRPr lang="es-A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4643418" cy="684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TE OFRECE……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dirty="0" smtClean="0"/>
              <a:t>Contamos con </a:t>
            </a:r>
            <a:r>
              <a:rPr lang="es-AR" dirty="0" smtClean="0"/>
              <a:t>16 habitaciones dobles </a:t>
            </a:r>
            <a:r>
              <a:rPr lang="es-AR" dirty="0" smtClean="0"/>
              <a:t>y </a:t>
            </a:r>
            <a:r>
              <a:rPr lang="es-AR" dirty="0" smtClean="0"/>
              <a:t>sencillas.</a:t>
            </a:r>
          </a:p>
          <a:p>
            <a:r>
              <a:rPr lang="es-AR" dirty="0" smtClean="0"/>
              <a:t>Cuatro </a:t>
            </a:r>
            <a:r>
              <a:rPr lang="es-AR" dirty="0" smtClean="0"/>
              <a:t>suites y tres apartamentos </a:t>
            </a:r>
            <a:r>
              <a:rPr lang="es-AR" dirty="0" smtClean="0"/>
              <a:t>equipados.</a:t>
            </a:r>
          </a:p>
          <a:p>
            <a:r>
              <a:rPr lang="es-AR" dirty="0" smtClean="0"/>
              <a:t>Bar </a:t>
            </a:r>
            <a:r>
              <a:rPr lang="es-AR" dirty="0" smtClean="0"/>
              <a:t>y </a:t>
            </a:r>
            <a:r>
              <a:rPr lang="es-AR" dirty="0" smtClean="0"/>
              <a:t>Restaurante.</a:t>
            </a:r>
          </a:p>
          <a:p>
            <a:r>
              <a:rPr lang="es-AR" dirty="0" smtClean="0"/>
              <a:t>Desayuno </a:t>
            </a:r>
            <a:r>
              <a:rPr lang="es-AR" dirty="0" smtClean="0"/>
              <a:t>Continental por cortesía de “Hotel San Carlos</a:t>
            </a:r>
            <a:r>
              <a:rPr lang="es-AR" dirty="0" smtClean="0"/>
              <a:t>”</a:t>
            </a:r>
          </a:p>
          <a:p>
            <a:r>
              <a:rPr lang="es-AR" dirty="0" smtClean="0"/>
              <a:t> </a:t>
            </a:r>
            <a:r>
              <a:rPr lang="es-AR" dirty="0" smtClean="0"/>
              <a:t>Sala de </a:t>
            </a:r>
            <a:r>
              <a:rPr lang="es-AR" dirty="0" smtClean="0"/>
              <a:t>Estar</a:t>
            </a:r>
          </a:p>
          <a:p>
            <a:r>
              <a:rPr lang="es-AR" dirty="0" smtClean="0"/>
              <a:t>Piscina</a:t>
            </a:r>
          </a:p>
          <a:p>
            <a:r>
              <a:rPr lang="es-AR" dirty="0" smtClean="0"/>
              <a:t>Estacionamiento </a:t>
            </a:r>
            <a:r>
              <a:rPr lang="es-AR" dirty="0" smtClean="0"/>
              <a:t>privado con seguridad las 24 </a:t>
            </a:r>
            <a:r>
              <a:rPr lang="es-AR" dirty="0" smtClean="0"/>
              <a:t>horas</a:t>
            </a:r>
          </a:p>
          <a:p>
            <a:r>
              <a:rPr lang="es-AR" dirty="0" smtClean="0"/>
              <a:t>Salón </a:t>
            </a:r>
            <a:r>
              <a:rPr lang="es-AR" dirty="0" smtClean="0"/>
              <a:t>de </a:t>
            </a:r>
            <a:r>
              <a:rPr lang="es-AR" dirty="0" smtClean="0"/>
              <a:t>belleza</a:t>
            </a:r>
          </a:p>
          <a:p>
            <a:r>
              <a:rPr lang="es-AR" dirty="0" smtClean="0"/>
              <a:t>Sala </a:t>
            </a:r>
            <a:r>
              <a:rPr lang="es-AR" dirty="0" smtClean="0"/>
              <a:t>de </a:t>
            </a:r>
            <a:r>
              <a:rPr lang="es-AR" dirty="0" smtClean="0"/>
              <a:t>Conferencias</a:t>
            </a:r>
          </a:p>
          <a:p>
            <a:r>
              <a:rPr lang="es-AR" dirty="0" smtClean="0"/>
              <a:t> </a:t>
            </a:r>
            <a:r>
              <a:rPr lang="es-AR" dirty="0" smtClean="0"/>
              <a:t>Internet en el lobby del hotel sin costo </a:t>
            </a:r>
            <a:r>
              <a:rPr lang="es-AR" dirty="0" smtClean="0"/>
              <a:t>alguno</a:t>
            </a:r>
          </a:p>
          <a:p>
            <a:r>
              <a:rPr lang="es-AR" dirty="0" smtClean="0"/>
              <a:t>Servicio </a:t>
            </a:r>
            <a:r>
              <a:rPr lang="es-AR" dirty="0" smtClean="0"/>
              <a:t>de </a:t>
            </a:r>
            <a:r>
              <a:rPr lang="es-AR" dirty="0" smtClean="0"/>
              <a:t>lavandería</a:t>
            </a:r>
          </a:p>
          <a:p>
            <a:r>
              <a:rPr lang="es-AR" dirty="0" smtClean="0"/>
              <a:t>Traslados </a:t>
            </a:r>
            <a:r>
              <a:rPr lang="es-AR" dirty="0" smtClean="0"/>
              <a:t>Hotel Aeropuerto-Aeropuerto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173</Words>
  <Application>Microsoft Office PowerPoint</Application>
  <PresentationFormat>Presentación en pantalla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Mirador</vt:lpstr>
      <vt:lpstr>Diapositiva 1</vt:lpstr>
      <vt:lpstr>              </vt:lpstr>
      <vt:lpstr>HOTEL SAN PEDRO</vt:lpstr>
      <vt:lpstr>TE OFRECE…………..</vt:lpstr>
      <vt:lpstr>tarifas</vt:lpstr>
      <vt:lpstr>HOTEL POSADA SAN PEDRO</vt:lpstr>
      <vt:lpstr>Diapositiva 7</vt:lpstr>
      <vt:lpstr>HOTEL SAN CARLOS</vt:lpstr>
      <vt:lpstr>TE OFRECE……</vt:lpstr>
      <vt:lpstr>SUS INSTALACIONES</vt:lpstr>
    </vt:vector>
  </TitlesOfParts>
  <Company>Windows XP Colossus Edition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31</cp:revision>
  <dcterms:created xsi:type="dcterms:W3CDTF">2009-06-23T11:28:26Z</dcterms:created>
  <dcterms:modified xsi:type="dcterms:W3CDTF">2009-06-24T14:02:10Z</dcterms:modified>
</cp:coreProperties>
</file>